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What</a:t>
            </a:r>
          </a:p>
          <a:p>
            <a:pPr algn="ctr">
              <a:lnSpc>
                <a:spcPts val="12599"/>
              </a:lnSpc>
            </a:pPr>
            <a:r>
              <a:rPr lang="en-US" sz="9000" dirty="0">
                <a:solidFill>
                  <a:srgbClr val="1D7151"/>
                </a:solidFill>
                <a:latin typeface="TAN Mon Cheri"/>
              </a:rPr>
              <a:t>Country</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42973" y="6065729"/>
            <a:ext cx="4812453" cy="2711241"/>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country?</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43036"/>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identifying </a:t>
            </a:r>
            <a:r>
              <a:rPr lang="en-US" sz="2000" b="1" dirty="0">
                <a:solidFill>
                  <a:srgbClr val="545454"/>
                </a:solidFill>
                <a:latin typeface="Poppins Light"/>
              </a:rPr>
              <a:t>country</a:t>
            </a:r>
            <a:r>
              <a:rPr lang="en-US" sz="2000" dirty="0">
                <a:solidFill>
                  <a:srgbClr val="545454"/>
                </a:solidFill>
                <a:latin typeface="Poppins Light"/>
              </a:rPr>
              <a:t>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identifying </a:t>
            </a:r>
            <a:r>
              <a:rPr lang="en-US" sz="2000" b="1" dirty="0">
                <a:solidFill>
                  <a:srgbClr val="545454"/>
                </a:solidFill>
                <a:latin typeface="Poppins Light"/>
              </a:rPr>
              <a:t>country</a:t>
            </a:r>
            <a:r>
              <a:rPr lang="en-US" sz="2000" dirty="0">
                <a:solidFill>
                  <a:srgbClr val="545454"/>
                </a:solidFill>
                <a:latin typeface="Poppins Light"/>
              </a:rPr>
              <a:t>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a:t>
            </a:r>
            <a:r>
              <a:rPr lang="en-US" sz="2000" b="1" dirty="0">
                <a:solidFill>
                  <a:srgbClr val="545454"/>
                </a:solidFill>
                <a:latin typeface="Poppins Light"/>
              </a:rPr>
              <a:t>country</a:t>
            </a:r>
            <a:r>
              <a:rPr lang="en-US" sz="2000" dirty="0">
                <a:solidFill>
                  <a:srgbClr val="545454"/>
                </a:solidFill>
                <a:latin typeface="Poppins Light"/>
              </a:rPr>
              <a:t>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t>
            </a:r>
            <a:r>
              <a:rPr lang="en-US" sz="2000" b="1" dirty="0">
                <a:solidFill>
                  <a:srgbClr val="545454"/>
                </a:solidFill>
                <a:latin typeface="Poppins Light"/>
              </a:rPr>
              <a:t>countries</a:t>
            </a:r>
            <a:r>
              <a:rPr lang="en-US" sz="2000" dirty="0">
                <a:solidFill>
                  <a:srgbClr val="545454"/>
                </a:solidFill>
                <a:latin typeface="Poppins Light"/>
              </a:rPr>
              <a:t>, a scoring mechanism, and a defined game over condition.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naming animals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animal images </a:t>
              </a:r>
              <a:r>
                <a:rPr lang="en-US" sz="2000" dirty="0">
                  <a:solidFill>
                    <a:schemeClr val="bg1"/>
                  </a:solidFill>
                  <a:latin typeface="Poppins Light" panose="00000400000000000000" pitchFamily="2" charset="0"/>
                  <a:cs typeface="Poppins Light" panose="00000400000000000000" pitchFamily="2" charset="0"/>
                </a:rPr>
                <a:t>shown for children to name.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animal displaying of animal images ,a scoring mechanism, and a game over condition, providing a functional and visually appealing counting </a:t>
              </a:r>
              <a:r>
                <a:rPr lang="en-US" sz="2000" b="1" dirty="0">
                  <a:solidFill>
                    <a:schemeClr val="bg1"/>
                  </a:solidFill>
                  <a:latin typeface="Poppins Light" panose="00000400000000000000" pitchFamily="2" charset="0"/>
                  <a:cs typeface="Poppins Light" panose="00000400000000000000" pitchFamily="2" charset="0"/>
                </a:rPr>
                <a:t>animals game.</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a:t>
            </a:r>
            <a:r>
              <a:rPr lang="en-US" sz="3200">
                <a:solidFill>
                  <a:schemeClr val="tx1"/>
                </a:solidFill>
                <a:latin typeface="Arial Rounded MT Bold" panose="020F0704030504030204" pitchFamily="34" charset="0"/>
              </a:rPr>
              <a:t>the country?</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13" descr="A red and white flag&#10;&#10;Description automatically generated">
            <a:extLst>
              <a:ext uri="{FF2B5EF4-FFF2-40B4-BE49-F238E27FC236}">
                <a16:creationId xmlns:a16="http://schemas.microsoft.com/office/drawing/2014/main" id="{76B004DA-EDAA-DC13-8DD1-47FFB4C7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954" y="4196848"/>
            <a:ext cx="4325733" cy="2433225"/>
          </a:xfrm>
          <a:prstGeom prst="rect">
            <a:avLst/>
          </a:prstGeom>
        </p:spPr>
      </p:pic>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2039</TotalTime>
  <Words>883</Words>
  <Application>Microsoft Office PowerPoint</Application>
  <PresentationFormat>Custom</PresentationFormat>
  <Paragraphs>141</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151</cp:revision>
  <dcterms:created xsi:type="dcterms:W3CDTF">2006-08-16T00:00:00Z</dcterms:created>
  <dcterms:modified xsi:type="dcterms:W3CDTF">2023-12-23T05:35:24Z</dcterms:modified>
  <dc:identifier>DAFtSDSfkBM</dc:identifier>
</cp:coreProperties>
</file>